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photoAlbum layout="1picTitle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28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58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4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3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1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86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96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3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0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98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9F50C-92F2-4D24-9ACB-EF90F99261BB}" type="datetimeFigureOut">
              <a:rPr lang="en-US" smtClean="0"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9C5D6-2658-4B81-8719-D9BF8480FD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21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schatz@vt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14400"/>
            <a:ext cx="7772400" cy="1470025"/>
          </a:xfrm>
        </p:spPr>
        <p:txBody>
          <a:bodyPr/>
          <a:lstStyle/>
          <a:p>
            <a:r>
              <a:rPr lang="en-US" dirty="0" smtClean="0"/>
              <a:t>How to Login and Download an Audiobook from Catalist Digital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Assignment 10 - Using Graphics to Fulfill an Instructional </a:t>
            </a:r>
            <a:r>
              <a:rPr lang="en-US" sz="2400" dirty="0" smtClean="0"/>
              <a:t>Need</a:t>
            </a:r>
          </a:p>
          <a:p>
            <a:r>
              <a:rPr lang="en-US" sz="2400" dirty="0" smtClean="0"/>
              <a:t>Sydney Schatz</a:t>
            </a:r>
          </a:p>
          <a:p>
            <a:r>
              <a:rPr lang="en-US" sz="2400" dirty="0" smtClean="0">
                <a:hlinkClick r:id="rId2"/>
              </a:rPr>
              <a:t>sschatz@vt.edu</a:t>
            </a:r>
            <a:endParaRPr lang="en-US" sz="2400" dirty="0" smtClean="0"/>
          </a:p>
          <a:p>
            <a:r>
              <a:rPr lang="en-US" sz="2400" dirty="0" smtClean="0"/>
              <a:t>December 1, 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408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Listen on your own mobile device continued</a:t>
            </a:r>
            <a:endParaRPr lang="en-US" dirty="0"/>
          </a:p>
        </p:txBody>
      </p:sp>
      <p:pic>
        <p:nvPicPr>
          <p:cNvPr id="3" name="Picture 2" descr="catalist_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27250"/>
            <a:ext cx="8229600" cy="3790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5053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Search for the audiobook by keyword, title or author</a:t>
            </a:r>
            <a:endParaRPr lang="en-US" dirty="0"/>
          </a:p>
        </p:txBody>
      </p:sp>
      <p:pic>
        <p:nvPicPr>
          <p:cNvPr id="3" name="Picture 2" descr="catalist_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827314" y="3217182"/>
            <a:ext cx="914400" cy="838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54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Press the arrow to begin listening on computer</a:t>
            </a:r>
            <a:endParaRPr lang="en-US" dirty="0"/>
          </a:p>
        </p:txBody>
      </p:sp>
      <p:pic>
        <p:nvPicPr>
          <p:cNvPr id="3" name="Picture 2" descr="catalist_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5486400" y="3276600"/>
            <a:ext cx="1676400" cy="228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736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 of program on iPad</a:t>
            </a:r>
            <a:endParaRPr lang="en-US" dirty="0"/>
          </a:p>
        </p:txBody>
      </p:sp>
      <p:pic>
        <p:nvPicPr>
          <p:cNvPr id="3" name="Picture 2" descr="catalist 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0694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 audiobook and click on “Check out a Copy” icon</a:t>
            </a:r>
            <a:endParaRPr lang="en-US" dirty="0"/>
          </a:p>
        </p:txBody>
      </p:sp>
      <p:pic>
        <p:nvPicPr>
          <p:cNvPr id="3" name="Picture 2" descr="catalist 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3581400" y="2438400"/>
            <a:ext cx="1143000" cy="76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64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you are ready, press “Listen Now” icon </a:t>
            </a:r>
            <a:endParaRPr lang="en-US" dirty="0"/>
          </a:p>
        </p:txBody>
      </p:sp>
      <p:pic>
        <p:nvPicPr>
          <p:cNvPr id="3" name="Picture 2" descr="catalist 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3581400" y="2438400"/>
            <a:ext cx="1219200" cy="304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025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Screenshot of audiobook while listening</a:t>
            </a:r>
            <a:endParaRPr lang="en-US" dirty="0"/>
          </a:p>
        </p:txBody>
      </p:sp>
      <p:pic>
        <p:nvPicPr>
          <p:cNvPr id="3" name="Picture 2" descr="catalist 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241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screenshot</a:t>
            </a:r>
            <a:endParaRPr lang="en-US" dirty="0"/>
          </a:p>
        </p:txBody>
      </p:sp>
      <p:pic>
        <p:nvPicPr>
          <p:cNvPr id="3" name="Picture 2" descr="catalist 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49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3657600" y="4191000"/>
            <a:ext cx="1219200" cy="1981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617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may add your own bookmarks</a:t>
            </a:r>
            <a:endParaRPr lang="en-US" dirty="0"/>
          </a:p>
        </p:txBody>
      </p:sp>
      <p:pic>
        <p:nvPicPr>
          <p:cNvPr id="3" name="Picture 2" descr="catalist 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3733800" y="2438400"/>
            <a:ext cx="1524000" cy="1066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794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may add your own notes</a:t>
            </a:r>
            <a:endParaRPr lang="en-US" dirty="0"/>
          </a:p>
        </p:txBody>
      </p:sp>
      <p:pic>
        <p:nvPicPr>
          <p:cNvPr id="3" name="Picture 2" descr="catalist 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3733800" y="2286000"/>
            <a:ext cx="1524000" cy="1219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047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1:  Type in your user name and password you set up with librarian</a:t>
            </a:r>
            <a:endParaRPr lang="en-US" dirty="0"/>
          </a:p>
        </p:txBody>
      </p:sp>
      <p:pic>
        <p:nvPicPr>
          <p:cNvPr id="3" name="Picture 2" descr="catalist_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>
            <a:off x="5965371" y="4022725"/>
            <a:ext cx="14478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096000" y="3505200"/>
            <a:ext cx="18288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46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Descriptions of various icons on screen</a:t>
            </a:r>
            <a:endParaRPr lang="en-US" dirty="0"/>
          </a:p>
        </p:txBody>
      </p:sp>
      <p:pic>
        <p:nvPicPr>
          <p:cNvPr id="3" name="Picture 2" descr="catalist 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657600" y="2438400"/>
            <a:ext cx="76200" cy="1066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943600" y="4953000"/>
            <a:ext cx="914400" cy="533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3885803" y="5197733"/>
            <a:ext cx="608012" cy="32676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7086600" y="2438400"/>
            <a:ext cx="381000" cy="1066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63686" y="3276600"/>
            <a:ext cx="121840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Snooze Settings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522244" y="3105833"/>
            <a:ext cx="1218406" cy="738664"/>
          </a:xfrm>
          <a:prstGeom prst="rect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Narration Speed Settings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276600" y="4459069"/>
            <a:ext cx="1218406" cy="738664"/>
          </a:xfrm>
          <a:prstGeom prst="rect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Rewind/Fast Forward by Chapter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6554901" y="4437298"/>
            <a:ext cx="1218406" cy="738664"/>
          </a:xfrm>
          <a:prstGeom prst="rect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Rewind/Fast Forward by 15 seconds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15887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1447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Click on “Return” icon if you finish before it’s due OR Renew BEFORE the due date—You must see the librarian for renewal</a:t>
            </a:r>
            <a:endParaRPr lang="en-US" sz="32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cxnSp>
        <p:nvCxnSpPr>
          <p:cNvPr id="18" name="Straight Arrow Connector 17"/>
          <p:cNvCxnSpPr/>
          <p:nvPr/>
        </p:nvCxnSpPr>
        <p:spPr>
          <a:xfrm flipH="1" flipV="1">
            <a:off x="6248400" y="2438400"/>
            <a:ext cx="76200" cy="1066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10200" y="3505200"/>
            <a:ext cx="1752600" cy="738664"/>
          </a:xfrm>
          <a:prstGeom prst="rect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Click here if you finish before the due date.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01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Step 2:  Search for the audiobook you would like to listen to on school computer</a:t>
            </a:r>
            <a:endParaRPr lang="en-US" sz="3600" dirty="0"/>
          </a:p>
        </p:txBody>
      </p:sp>
      <p:pic>
        <p:nvPicPr>
          <p:cNvPr id="3" name="Picture 2" descr="catalist_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>
            <a:off x="2743200" y="3048000"/>
            <a:ext cx="1905000" cy="9747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621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Step 3:  Click on appropriate icon to download FREE APP for your personal device </a:t>
            </a:r>
            <a:endParaRPr lang="en-US" sz="3200" dirty="0"/>
          </a:p>
        </p:txBody>
      </p:sp>
      <p:pic>
        <p:nvPicPr>
          <p:cNvPr id="3" name="Picture 2" descr="catalist_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88" y="1646238"/>
            <a:ext cx="2943225" cy="47545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2494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Information on the Catalist Digital Mobile App</a:t>
            </a:r>
            <a:endParaRPr lang="en-US" dirty="0"/>
          </a:p>
        </p:txBody>
      </p:sp>
      <p:pic>
        <p:nvPicPr>
          <p:cNvPr id="3" name="Picture 2" descr="catalist_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1147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ways to listen to audiobooks</a:t>
            </a:r>
            <a:endParaRPr lang="en-US" dirty="0"/>
          </a:p>
        </p:txBody>
      </p:sp>
      <p:pic>
        <p:nvPicPr>
          <p:cNvPr id="3" name="Picture 2" descr="catalist_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8921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Listen on school’s computer</a:t>
            </a:r>
            <a:endParaRPr lang="en-US" dirty="0"/>
          </a:p>
        </p:txBody>
      </p:sp>
      <p:pic>
        <p:nvPicPr>
          <p:cNvPr id="3" name="Picture 2" descr="catalist_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1638"/>
            <a:ext cx="8229600" cy="4702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>
            <a:off x="5334000" y="2209800"/>
            <a:ext cx="3048000" cy="76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4937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Listening on computer </a:t>
            </a:r>
            <a:endParaRPr lang="en-US" dirty="0"/>
          </a:p>
        </p:txBody>
      </p:sp>
      <p:pic>
        <p:nvPicPr>
          <p:cNvPr id="3" name="Picture 2" descr="catalist_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627"/>
            <a:ext cx="8229600" cy="46720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7391400" y="3200400"/>
            <a:ext cx="129540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92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Listen on your own mobile device by downloading the FREE App</a:t>
            </a:r>
            <a:endParaRPr lang="en-US" dirty="0"/>
          </a:p>
        </p:txBody>
      </p:sp>
      <p:pic>
        <p:nvPicPr>
          <p:cNvPr id="3" name="Picture 2" descr="catalist_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32025"/>
            <a:ext cx="8229600" cy="3581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457200" y="3124200"/>
            <a:ext cx="1143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471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230</Words>
  <Application>Microsoft Office PowerPoint</Application>
  <PresentationFormat>On-screen Show (4:3)</PresentationFormat>
  <Paragraphs>30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How to Login and Download an Audiobook from Catalist Digital</vt:lpstr>
      <vt:lpstr>Step 1:  Type in your user name and password you set up with librarian</vt:lpstr>
      <vt:lpstr>Step 2:  Search for the audiobook you would like to listen to on school computer</vt:lpstr>
      <vt:lpstr>Step 3:  Click on appropriate icon to download FREE APP for your personal device </vt:lpstr>
      <vt:lpstr>Information on the Catalist Digital Mobile App</vt:lpstr>
      <vt:lpstr>Two ways to listen to audiobooks</vt:lpstr>
      <vt:lpstr>Listen on school’s computer</vt:lpstr>
      <vt:lpstr>Listening on computer </vt:lpstr>
      <vt:lpstr>Listen on your own mobile device by downloading the FREE App</vt:lpstr>
      <vt:lpstr>Listen on your own mobile device continued</vt:lpstr>
      <vt:lpstr>Search for the audiobook by keyword, title or author</vt:lpstr>
      <vt:lpstr>Press the arrow to begin listening on computer</vt:lpstr>
      <vt:lpstr>Screenshot of program on iPad</vt:lpstr>
      <vt:lpstr>Select audiobook and click on “Check out a Copy” icon</vt:lpstr>
      <vt:lpstr>When you are ready, press “Listen Now” icon </vt:lpstr>
      <vt:lpstr>Screenshot of audiobook while listening</vt:lpstr>
      <vt:lpstr>Chapter screenshot</vt:lpstr>
      <vt:lpstr>You may add your own bookmarks</vt:lpstr>
      <vt:lpstr>You may add your own notes</vt:lpstr>
      <vt:lpstr>Descriptions of various icons on screen</vt:lpstr>
      <vt:lpstr>Click on “Return” icon if you finish before it’s due OR Renew BEFORE the due date—You must see the librarian for renewal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Login and Download an Audiobook from Catalist Digital</dc:title>
  <dc:creator>Sydney</dc:creator>
  <cp:lastModifiedBy>Sydney</cp:lastModifiedBy>
  <cp:revision>9</cp:revision>
  <dcterms:created xsi:type="dcterms:W3CDTF">2013-12-01T19:45:47Z</dcterms:created>
  <dcterms:modified xsi:type="dcterms:W3CDTF">2013-12-01T23:10:01Z</dcterms:modified>
</cp:coreProperties>
</file>